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78" r:id="rId12"/>
    <p:sldId id="279" r:id="rId13"/>
    <p:sldId id="268" r:id="rId14"/>
    <p:sldId id="271" r:id="rId15"/>
    <p:sldId id="280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3" r:id="rId25"/>
    <p:sldId id="285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>
        <p:scale>
          <a:sx n="65" d="100"/>
          <a:sy n="65" d="100"/>
        </p:scale>
        <p:origin x="-62" y="-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627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34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11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6407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913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623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44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10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936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63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381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51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17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03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870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00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621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B6BA8-C599-4E15-A6C4-DE327E342FE5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FF7BA-1310-4657-8E60-1548356644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170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0813" y="517793"/>
            <a:ext cx="7524521" cy="2302525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latin typeface="Bookman Old Style" panose="02050604050505020204" pitchFamily="18" charset="0"/>
              </a:rPr>
              <a:t>Министерство Образования Республики Мордовия</a:t>
            </a:r>
            <a:br>
              <a:rPr lang="ru-RU" sz="2000" b="1" i="1" dirty="0" smtClean="0">
                <a:latin typeface="Bookman Old Style" panose="02050604050505020204" pitchFamily="18" charset="0"/>
              </a:rPr>
            </a:br>
            <a:r>
              <a:rPr lang="ru-RU" sz="2000" b="1" i="1" dirty="0" smtClean="0">
                <a:latin typeface="Bookman Old Style" panose="02050604050505020204" pitchFamily="18" charset="0"/>
              </a:rPr>
              <a:t>Государственное бюджетное профессиональное образовательное учреждение республики Мордовия «</a:t>
            </a:r>
            <a:r>
              <a:rPr lang="ru-RU" sz="2000" b="1" i="1" dirty="0" err="1" smtClean="0">
                <a:latin typeface="Bookman Old Style" panose="02050604050505020204" pitchFamily="18" charset="0"/>
              </a:rPr>
              <a:t>Ардатовский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  аграрный техникум имени </a:t>
            </a:r>
            <a:r>
              <a:rPr lang="ru-RU" sz="2000" b="1" i="1" dirty="0" err="1" smtClean="0">
                <a:latin typeface="Bookman Old Style" panose="02050604050505020204" pitchFamily="18" charset="0"/>
              </a:rPr>
              <a:t>И.А.Пожарского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0312" y="2820318"/>
            <a:ext cx="8505021" cy="243748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Bookman Old Style" panose="02050604050505020204" pitchFamily="18" charset="0"/>
              </a:rPr>
              <a:t>ПОРТФОЛИО</a:t>
            </a:r>
          </a:p>
          <a:p>
            <a:r>
              <a:rPr lang="ru-RU" b="1" i="1" dirty="0">
                <a:latin typeface="Bookman Old Style" panose="02050604050505020204" pitchFamily="18" charset="0"/>
              </a:rPr>
              <a:t>п</a:t>
            </a:r>
            <a:r>
              <a:rPr lang="ru-RU" b="1" i="1" dirty="0" smtClean="0">
                <a:latin typeface="Bookman Old Style" panose="02050604050505020204" pitchFamily="18" charset="0"/>
              </a:rPr>
              <a:t>рофессиональной деятельности</a:t>
            </a:r>
          </a:p>
          <a:p>
            <a:r>
              <a:rPr lang="ru-RU" b="1" i="1" dirty="0" smtClean="0">
                <a:latin typeface="Bookman Old Style" panose="02050604050505020204" pitchFamily="18" charset="0"/>
              </a:rPr>
              <a:t>преподавателя общественных дисциплин</a:t>
            </a:r>
          </a:p>
          <a:p>
            <a:r>
              <a:rPr lang="ru-RU" b="1" i="1" dirty="0" smtClean="0">
                <a:latin typeface="Bookman Old Style" panose="02050604050505020204" pitchFamily="18" charset="0"/>
              </a:rPr>
              <a:t>Удаловой Людмилы Петровны </a:t>
            </a:r>
          </a:p>
          <a:p>
            <a:r>
              <a:rPr lang="ru-RU" b="1" i="1" dirty="0">
                <a:latin typeface="Bookman Old Style" panose="02050604050505020204" pitchFamily="18" charset="0"/>
              </a:rPr>
              <a:t>з</a:t>
            </a:r>
            <a:r>
              <a:rPr lang="ru-RU" b="1" i="1" dirty="0" smtClean="0">
                <a:latin typeface="Bookman Old Style" panose="02050604050505020204" pitchFamily="18" charset="0"/>
              </a:rPr>
              <a:t>а 2016 - 2020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г.г</a:t>
            </a:r>
            <a:r>
              <a:rPr lang="ru-RU" b="1" i="1" dirty="0" smtClean="0">
                <a:latin typeface="Bookman Old Style" panose="02050604050505020204" pitchFamily="18" charset="0"/>
              </a:rPr>
              <a:t>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403" y="1404654"/>
            <a:ext cx="2457907" cy="32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Результаты участия обучающихся во внеурочной деятельности по преподаваемой  </a:t>
            </a:r>
            <a:r>
              <a:rPr lang="ru-RU" sz="2000" b="1" dirty="0" smtClean="0"/>
              <a:t>дисциплине: конкурсы; конференции тематические; концерты; выставки; турниры; соревнования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545" y="2057401"/>
            <a:ext cx="3282109" cy="464167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169" y="2263392"/>
            <a:ext cx="6177002" cy="43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87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8284" y="365125"/>
            <a:ext cx="8903570" cy="161244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Результаты участия обучающихся во внеурочной деятельности по преподаваемой  дисциплине: конкурсы; конференции тематические; концерты; выставки; турниры; соревнования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42" y="1788640"/>
            <a:ext cx="2404379" cy="3401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071" y="1797994"/>
            <a:ext cx="2419831" cy="3422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8511" y="1856857"/>
            <a:ext cx="2336602" cy="3305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475" y="1997704"/>
            <a:ext cx="2108781" cy="2982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5014" y="4501898"/>
            <a:ext cx="2170297" cy="3069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6042" y="4501898"/>
            <a:ext cx="2007126" cy="2839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3660" y="2036433"/>
            <a:ext cx="2128194" cy="30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52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Результаты участия обучающихся во внеурочной деятельности по преподаваемой  дисциплине: конкурсы; конференции тематические; концерты; выставки; турниры; соревнования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7" y="2599490"/>
            <a:ext cx="2679804" cy="37915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3991" y="2653781"/>
            <a:ext cx="2491874" cy="3524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499" y="2496589"/>
            <a:ext cx="2753212" cy="3894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345" y="2430487"/>
            <a:ext cx="2846673" cy="40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819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Наличие авторских программ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409" y="1800856"/>
            <a:ext cx="4508983" cy="6378030"/>
          </a:xfrm>
        </p:spPr>
      </p:pic>
    </p:spTree>
    <p:extLst>
      <p:ext uri="{BB962C8B-B14F-4D97-AF65-F5344CB8AC3E}">
        <p14:creationId xmlns:p14="http://schemas.microsoft.com/office/powerpoint/2010/main" xmlns="" val="629778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Наличие </a:t>
            </a:r>
            <a:r>
              <a:rPr lang="ru-RU" sz="2800" b="1" dirty="0" smtClean="0"/>
              <a:t>методических </a:t>
            </a:r>
            <a:r>
              <a:rPr lang="ru-RU" sz="2800" b="1" dirty="0"/>
              <a:t>пособий, методических рекомендаций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113" y="1844923"/>
            <a:ext cx="3717762" cy="5258835"/>
          </a:xfrm>
        </p:spPr>
      </p:pic>
    </p:spTree>
    <p:extLst>
      <p:ext uri="{BB962C8B-B14F-4D97-AF65-F5344CB8AC3E}">
        <p14:creationId xmlns:p14="http://schemas.microsoft.com/office/powerpoint/2010/main" xmlns="" val="37861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Наличие методических пособий, методических рекомендаций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361" y="1707905"/>
            <a:ext cx="3076810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2814" y="1707905"/>
            <a:ext cx="2994937" cy="4236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7751" y="1992789"/>
            <a:ext cx="2839215" cy="40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64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Результаты работы в качестве куратора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12604"/>
            <a:ext cx="5698805" cy="80610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7685" y="2057401"/>
            <a:ext cx="3656245" cy="51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32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Наличие публикаций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990" y="1966109"/>
            <a:ext cx="5401349" cy="7640296"/>
          </a:xfrm>
        </p:spPr>
      </p:pic>
    </p:spTree>
    <p:extLst>
      <p:ext uri="{BB962C8B-B14F-4D97-AF65-F5344CB8AC3E}">
        <p14:creationId xmlns:p14="http://schemas.microsoft.com/office/powerpoint/2010/main" xmlns="" val="3728943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Участие педагога в профессиональных конкурсах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970" y="1622817"/>
            <a:ext cx="4431865" cy="6268945"/>
          </a:xfrm>
        </p:spPr>
      </p:pic>
    </p:spTree>
    <p:extLst>
      <p:ext uri="{BB962C8B-B14F-4D97-AF65-F5344CB8AC3E}">
        <p14:creationId xmlns:p14="http://schemas.microsoft.com/office/powerpoint/2010/main" xmlns="" val="122043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Участие педагога в профессиональных конкурсах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724" y="1792575"/>
            <a:ext cx="3470454" cy="245345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5777" y="1792575"/>
            <a:ext cx="2338660" cy="3308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5464" y="2348088"/>
            <a:ext cx="1989944" cy="2814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392" y="1802134"/>
            <a:ext cx="2430358" cy="34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42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Общие сведения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Дата рождения: </a:t>
            </a:r>
            <a:r>
              <a:rPr lang="ru-RU" dirty="0" smtClean="0"/>
              <a:t>29.06.1960 г.</a:t>
            </a:r>
          </a:p>
          <a:p>
            <a:r>
              <a:rPr lang="ru-RU" b="1" dirty="0" smtClean="0"/>
              <a:t>Образование: </a:t>
            </a:r>
            <a:r>
              <a:rPr lang="ru-RU" dirty="0" smtClean="0"/>
              <a:t>высшее, Казанский государственный институт культуры,1981 г.</a:t>
            </a:r>
          </a:p>
          <a:p>
            <a:r>
              <a:rPr lang="ru-RU" b="1" dirty="0" smtClean="0"/>
              <a:t>Должность: </a:t>
            </a:r>
            <a:r>
              <a:rPr lang="ru-RU" dirty="0" smtClean="0"/>
              <a:t>преподаватель общественных дисциплин</a:t>
            </a:r>
          </a:p>
          <a:p>
            <a:r>
              <a:rPr lang="ru-RU" b="1" dirty="0" smtClean="0"/>
              <a:t>Педагогический стаж работы: </a:t>
            </a:r>
            <a:r>
              <a:rPr lang="ru-RU" dirty="0" smtClean="0"/>
              <a:t>33 года</a:t>
            </a:r>
          </a:p>
          <a:p>
            <a:r>
              <a:rPr lang="ru-RU" b="1" dirty="0" smtClean="0"/>
              <a:t>Стаж работы в ОО: </a:t>
            </a:r>
            <a:r>
              <a:rPr lang="ru-RU" dirty="0" smtClean="0"/>
              <a:t>29 лет</a:t>
            </a:r>
          </a:p>
          <a:p>
            <a:r>
              <a:rPr lang="ru-RU" b="1" dirty="0" smtClean="0"/>
              <a:t>Категория: </a:t>
            </a:r>
            <a:r>
              <a:rPr lang="ru-RU" dirty="0" smtClean="0"/>
              <a:t>высшая</a:t>
            </a:r>
          </a:p>
          <a:p>
            <a:r>
              <a:rPr lang="ru-RU" b="1" dirty="0" smtClean="0"/>
              <a:t>Дата последней аттестации: </a:t>
            </a:r>
            <a:r>
              <a:rPr lang="ru-RU" dirty="0" smtClean="0"/>
              <a:t>22.12.2015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7522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265" y="1839815"/>
            <a:ext cx="3594583" cy="50845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8354" y="2113313"/>
            <a:ext cx="3401232" cy="48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175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Проведение, мастер-классов, открытых занятий, мероприятий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1517153"/>
            <a:ext cx="3990811" cy="5646460"/>
          </a:xfrm>
        </p:spPr>
      </p:pic>
    </p:spTree>
    <p:extLst>
      <p:ext uri="{BB962C8B-B14F-4D97-AF65-F5344CB8AC3E}">
        <p14:creationId xmlns:p14="http://schemas.microsoft.com/office/powerpoint/2010/main" xmlns="" val="435935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Награды и поощрения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5538" y="2145536"/>
            <a:ext cx="2844308" cy="4024313"/>
          </a:xfrm>
        </p:spPr>
      </p:pic>
    </p:spTree>
    <p:extLst>
      <p:ext uri="{BB962C8B-B14F-4D97-AF65-F5344CB8AC3E}">
        <p14:creationId xmlns:p14="http://schemas.microsoft.com/office/powerpoint/2010/main" xmlns="" val="284553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Награды и поощрения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54" y="1545032"/>
            <a:ext cx="2253102" cy="31870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6012" y="1765240"/>
            <a:ext cx="2087300" cy="2952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624" y="4287770"/>
            <a:ext cx="2023104" cy="2861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0805" y="2057401"/>
            <a:ext cx="2250858" cy="3183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812" y="2140022"/>
            <a:ext cx="2134039" cy="3018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6000" y="2262305"/>
            <a:ext cx="2106000" cy="29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467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Наставничество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443" y="1781557"/>
            <a:ext cx="5048809" cy="7141623"/>
          </a:xfrm>
        </p:spPr>
      </p:pic>
    </p:spTree>
    <p:extLst>
      <p:ext uri="{BB962C8B-B14F-4D97-AF65-F5344CB8AC3E}">
        <p14:creationId xmlns:p14="http://schemas.microsoft.com/office/powerpoint/2010/main" xmlns="" val="157180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Экспертная деятельность</a:t>
            </a:r>
            <a:endParaRPr lang="ru-RU" sz="2800" b="1" dirty="0"/>
          </a:p>
        </p:txBody>
      </p:sp>
      <p:pic>
        <p:nvPicPr>
          <p:cNvPr id="6" name="Содержимое 5" descr="справка1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61714" y="1842233"/>
            <a:ext cx="3360961" cy="46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80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835" y="0"/>
            <a:ext cx="8544792" cy="1091045"/>
          </a:xfrm>
        </p:spPr>
        <p:txBody>
          <a:bodyPr>
            <a:noAutofit/>
          </a:bodyPr>
          <a:lstStyle/>
          <a:p>
            <a:r>
              <a:rPr lang="ru-RU" sz="2000" b="1" dirty="0"/>
              <a:t>Общественно-педагогическая активность педагога: участие в комиссиях, педагогических сообществах, в жюри </a:t>
            </a:r>
            <a:r>
              <a:rPr lang="ru-RU" sz="2000" b="1" dirty="0" smtClean="0"/>
              <a:t>конкурсов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7364"/>
            <a:ext cx="3122365" cy="4416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011" y="709898"/>
            <a:ext cx="2578812" cy="3647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021" y="953833"/>
            <a:ext cx="2656205" cy="3757245"/>
          </a:xfrm>
          <a:prstGeom prst="rect">
            <a:avLst/>
          </a:prstGeom>
        </p:spPr>
      </p:pic>
      <p:pic>
        <p:nvPicPr>
          <p:cNvPr id="11" name="Рисунок 10" descr="справка1.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80764" y="992998"/>
            <a:ext cx="3034944" cy="4177510"/>
          </a:xfrm>
          <a:prstGeom prst="rect">
            <a:avLst/>
          </a:prstGeom>
        </p:spPr>
      </p:pic>
      <p:pic>
        <p:nvPicPr>
          <p:cNvPr id="15" name="Рисунок 14" descr="справка1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1329" y="2818137"/>
            <a:ext cx="2795953" cy="384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10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Образование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5438" y="2057400"/>
            <a:ext cx="6437375" cy="4626863"/>
          </a:xfrm>
        </p:spPr>
      </p:pic>
    </p:spTree>
    <p:extLst>
      <p:ext uri="{BB962C8B-B14F-4D97-AF65-F5344CB8AC3E}">
        <p14:creationId xmlns:p14="http://schemas.microsoft.com/office/powerpoint/2010/main" xmlns="" val="73394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323" y="594911"/>
            <a:ext cx="9716877" cy="14624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Результаты участия в инновационной (экспериментальной) деятельности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2190" y="2232332"/>
            <a:ext cx="3270141" cy="4625668"/>
          </a:xfrm>
        </p:spPr>
      </p:pic>
      <p:pic>
        <p:nvPicPr>
          <p:cNvPr id="5" name="Рисунок 4" descr="справка1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4072" y="2267307"/>
            <a:ext cx="3198086" cy="44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47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286" y="1723737"/>
            <a:ext cx="3462243" cy="4897399"/>
          </a:xfrm>
        </p:spPr>
      </p:pic>
    </p:spTree>
    <p:extLst>
      <p:ext uri="{BB962C8B-B14F-4D97-AF65-F5344CB8AC3E}">
        <p14:creationId xmlns:p14="http://schemas.microsoft.com/office/powerpoint/2010/main" xmlns="" val="153115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96607"/>
            <a:ext cx="8610600" cy="1660794"/>
          </a:xfrm>
        </p:spPr>
        <p:txBody>
          <a:bodyPr>
            <a:normAutofit/>
          </a:bodyPr>
          <a:lstStyle/>
          <a:p>
            <a:r>
              <a:rPr lang="ru-RU" sz="2400" b="1" dirty="0"/>
              <a:t>Результаты участия обучающихся в мероприятиях различных уровней по учебной деятельности профессиональной </a:t>
            </a:r>
            <a:r>
              <a:rPr lang="ru-RU" sz="2400" b="1" dirty="0" smtClean="0"/>
              <a:t>направленности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052" y="1745772"/>
            <a:ext cx="3704751" cy="5240431"/>
          </a:xfrm>
        </p:spPr>
      </p:pic>
    </p:spTree>
    <p:extLst>
      <p:ext uri="{BB962C8B-B14F-4D97-AF65-F5344CB8AC3E}">
        <p14:creationId xmlns:p14="http://schemas.microsoft.com/office/powerpoint/2010/main" xmlns="" val="331891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Предметные олимпиады, конкурсы, научно-практические конференции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215" y="1804526"/>
            <a:ext cx="3474460" cy="49146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9732" y="2229074"/>
            <a:ext cx="3174323" cy="44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81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Предметные олимпиады, конкурсы, научно-практические конференции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564" y="2143921"/>
            <a:ext cx="2760238" cy="390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5760" y="2760866"/>
            <a:ext cx="2246524" cy="3177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953" y="2610493"/>
            <a:ext cx="2322645" cy="3285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509" y="2782214"/>
            <a:ext cx="2216339" cy="31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84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Предметные олимпиады, конкурсы, научно-практические конференции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307" y="2245210"/>
            <a:ext cx="2175218" cy="30768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475" y="2255480"/>
            <a:ext cx="2206900" cy="3121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9345" y="2255480"/>
            <a:ext cx="2253103" cy="318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2448" y="2245210"/>
            <a:ext cx="2338776" cy="3308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8298" y="2245210"/>
            <a:ext cx="2159272" cy="30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73419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278</TotalTime>
  <Words>272</Words>
  <Application>Microsoft Office PowerPoint</Application>
  <PresentationFormat>Произвольный</PresentationFormat>
  <Paragraphs>38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След самолета</vt:lpstr>
      <vt:lpstr>Министерство Образования Республики Мордовия Государственное бюджетное профессиональное образовательное учреждение республики Мордовия «Ардатовский  аграрный техникум имени И.А.Пожарского» </vt:lpstr>
      <vt:lpstr>Общие сведения </vt:lpstr>
      <vt:lpstr>Образование</vt:lpstr>
      <vt:lpstr>Результаты участия в инновационной (экспериментальной) деятельности</vt:lpstr>
      <vt:lpstr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Результаты участия обучающихся в мероприятиях различных уровней по учебной деятельности профессиональной направленности</vt:lpstr>
      <vt:lpstr>Предметные олимпиады, конкурсы, научно-практические конференции</vt:lpstr>
      <vt:lpstr>Предметные олимпиады, конкурсы, научно-практические конференции</vt:lpstr>
      <vt:lpstr>Предметные олимпиады, конкурсы, научно-практические конференции</vt:lpstr>
      <vt:lpstr>Результаты участия обучающихся во внеурочной деятельности по преподаваемой  дисциплине: конкурсы; конференции тематические; концерты; выставки; турниры; соревнования</vt:lpstr>
      <vt:lpstr>Результаты участия обучающихся во внеурочной деятельности по преподаваемой  дисциплине: конкурсы; конференции тематические; концерты; выставки; турниры; соревнования</vt:lpstr>
      <vt:lpstr>Результаты участия обучающихся во внеурочной деятельности по преподаваемой  дисциплине: конкурсы; конференции тематические; концерты; выставки; турниры; соревнования</vt:lpstr>
      <vt:lpstr>Наличие авторских программ</vt:lpstr>
      <vt:lpstr>Наличие методических пособий, методических рекомендаций</vt:lpstr>
      <vt:lpstr>Наличие методических пособий, методических рекомендаций</vt:lpstr>
      <vt:lpstr>Результаты работы в качестве куратора</vt:lpstr>
      <vt:lpstr>Наличие публикаций</vt:lpstr>
      <vt:lpstr>Участие педагога в профессиональных конкурсах</vt:lpstr>
      <vt:lpstr>Участие педагога в профессиональных конкурсах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Проведение, мастер-классов, открытых занятий, мероприятий</vt:lpstr>
      <vt:lpstr>Награды и поощрения</vt:lpstr>
      <vt:lpstr>Награды и поощрения</vt:lpstr>
      <vt:lpstr>Наставничество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сообществах, в жюри конкурсов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Государственное бюджетное профессиональное образовательное учреждение республики Мордовия «Ардатовский  аграрный техникум имени И.И.Пожарского»</dc:title>
  <dc:creator>Tanker</dc:creator>
  <cp:lastModifiedBy>10</cp:lastModifiedBy>
  <cp:revision>26</cp:revision>
  <dcterms:created xsi:type="dcterms:W3CDTF">2020-10-04T07:07:41Z</dcterms:created>
  <dcterms:modified xsi:type="dcterms:W3CDTF">2020-11-18T09:23:08Z</dcterms:modified>
</cp:coreProperties>
</file>